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3" r:id="rId2"/>
    <p:sldId id="325" r:id="rId3"/>
    <p:sldId id="327" r:id="rId4"/>
    <p:sldId id="329" r:id="rId5"/>
    <p:sldId id="349" r:id="rId6"/>
    <p:sldId id="350" r:id="rId7"/>
    <p:sldId id="369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5" r:id="rId16"/>
    <p:sldId id="366" r:id="rId17"/>
    <p:sldId id="367" r:id="rId18"/>
    <p:sldId id="368" r:id="rId19"/>
    <p:sldId id="363" r:id="rId20"/>
    <p:sldId id="361" r:id="rId21"/>
    <p:sldId id="362" r:id="rId22"/>
    <p:sldId id="351" r:id="rId23"/>
    <p:sldId id="371" r:id="rId24"/>
    <p:sldId id="372" r:id="rId25"/>
    <p:sldId id="352" r:id="rId26"/>
    <p:sldId id="373" r:id="rId27"/>
    <p:sldId id="374" r:id="rId28"/>
    <p:sldId id="376" r:id="rId29"/>
    <p:sldId id="328" r:id="rId30"/>
    <p:sldId id="345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8AB095-D6B3-4888-BBD7-85BFAEDD143E}">
          <p14:sldIdLst>
            <p14:sldId id="343"/>
            <p14:sldId id="325"/>
            <p14:sldId id="327"/>
            <p14:sldId id="329"/>
          </p14:sldIdLst>
        </p14:section>
        <p14:section name="What is Azure Data Studio" id="{9ADEE6CD-E563-40EB-8CBE-70A53A20AB0D}">
          <p14:sldIdLst>
            <p14:sldId id="349"/>
            <p14:sldId id="350"/>
            <p14:sldId id="369"/>
            <p14:sldId id="354"/>
            <p14:sldId id="355"/>
            <p14:sldId id="356"/>
            <p14:sldId id="357"/>
            <p14:sldId id="358"/>
            <p14:sldId id="359"/>
            <p14:sldId id="360"/>
            <p14:sldId id="365"/>
            <p14:sldId id="366"/>
            <p14:sldId id="367"/>
            <p14:sldId id="368"/>
            <p14:sldId id="363"/>
            <p14:sldId id="361"/>
            <p14:sldId id="362"/>
          </p14:sldIdLst>
        </p14:section>
        <p14:section name="Whats a SQL Notebook" id="{4FAC8383-FFFA-45DC-B10C-A7A9B6647038}">
          <p14:sldIdLst>
            <p14:sldId id="351"/>
            <p14:sldId id="371"/>
            <p14:sldId id="372"/>
          </p14:sldIdLst>
        </p14:section>
        <p14:section name="I'm a DBA" id="{30624223-CE6B-4DF2-BC68-3BF41EC21005}">
          <p14:sldIdLst>
            <p14:sldId id="352"/>
            <p14:sldId id="373"/>
            <p14:sldId id="374"/>
            <p14:sldId id="376"/>
          </p14:sldIdLst>
        </p14:section>
        <p14:section name="Extro" id="{14D02FA2-CC68-47D3-AEF2-AC6D7EF2B142}">
          <p14:sldIdLst>
            <p14:sldId id="32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6AF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586E5-42D5-4054-8581-FF4D089F6797}" v="1" dt="2019-10-03T11:42:45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7" autoAdjust="0"/>
    <p:restoredTop sz="96005" autoAdjust="0"/>
  </p:normalViewPr>
  <p:slideViewPr>
    <p:cSldViewPr snapToGrid="0">
      <p:cViewPr varScale="1">
        <p:scale>
          <a:sx n="144" d="100"/>
          <a:sy n="144" d="100"/>
        </p:scale>
        <p:origin x="57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4F152D2-01F6-4FB3-BA04-43AE7AAB8AFC}"/>
    <pc:docChg chg="modSld">
      <pc:chgData name="Rob Sewell" userId="c802df42025d5e1f" providerId="LiveId" clId="{E4F152D2-01F6-4FB3-BA04-43AE7AAB8AFC}" dt="2019-10-03T11:42:45.541" v="0"/>
      <pc:docMkLst>
        <pc:docMk/>
      </pc:docMkLst>
      <pc:sldChg chg="modAnim">
        <pc:chgData name="Rob Sewell" userId="c802df42025d5e1f" providerId="LiveId" clId="{E4F152D2-01F6-4FB3-BA04-43AE7AAB8AFC}" dt="2019-10-03T11:42:45.541" v="0"/>
        <pc:sldMkLst>
          <pc:docMk/>
          <pc:sldMk cId="1751323625" sldId="35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the DBA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GB" dirty="0"/>
              <a:t>SQL Notebooks in Azure Data Studio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Rob Sewell - 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2350" y="1944518"/>
            <a:ext cx="3838235" cy="1254463"/>
          </a:xfrm>
        </p:spPr>
        <p:txBody>
          <a:bodyPr/>
          <a:lstStyle/>
          <a:p>
            <a:r>
              <a:rPr lang="en-US" dirty="0"/>
              <a:t>You can run 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5" y="1051965"/>
            <a:ext cx="3917895" cy="36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6316" y="4516268"/>
            <a:ext cx="4071367" cy="1254463"/>
          </a:xfrm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425" y="1051965"/>
            <a:ext cx="589915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0" y="4294018"/>
            <a:ext cx="4584700" cy="1254463"/>
          </a:xfrm>
        </p:spPr>
        <p:txBody>
          <a:bodyPr/>
          <a:lstStyle/>
          <a:p>
            <a:r>
              <a:rPr lang="en-US" dirty="0"/>
              <a:t>You can get the top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A860D-2091-442C-A6C3-3E36CC33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72" y="1051965"/>
            <a:ext cx="6301856" cy="30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526" y="4300368"/>
            <a:ext cx="6851650" cy="1254463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28" y="1037568"/>
            <a:ext cx="5352943" cy="3068363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8134" y="4534611"/>
            <a:ext cx="3197225" cy="547683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522" y="1051965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34" y="949384"/>
            <a:ext cx="5886234" cy="3425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36" y="949384"/>
            <a:ext cx="5076638" cy="3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80" y="1051965"/>
            <a:ext cx="5076638" cy="3327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240" y="1051965"/>
            <a:ext cx="5076638" cy="29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80" y="995275"/>
            <a:ext cx="5745346" cy="33343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574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2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60654" y="4494044"/>
            <a:ext cx="3785394" cy="556588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051" y="958492"/>
            <a:ext cx="581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420905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3822"/>
            <a:ext cx="9144000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049905" y="4619744"/>
            <a:ext cx="304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Originally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7590" y="1835994"/>
            <a:ext cx="7538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DBA</a:t>
            </a:r>
          </a:p>
        </p:txBody>
      </p:sp>
    </p:spTree>
    <p:extLst>
      <p:ext uri="{BB962C8B-B14F-4D97-AF65-F5344CB8AC3E}">
        <p14:creationId xmlns:p14="http://schemas.microsoft.com/office/powerpoint/2010/main" val="3542096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53340"/>
            <a:ext cx="9143999" cy="5237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4922390"/>
            <a:ext cx="2659702" cy="261610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100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1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100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4686300" y="0"/>
            <a:ext cx="43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17" y="433854"/>
            <a:ext cx="8481212" cy="614029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776552" y="1354302"/>
            <a:ext cx="6949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Run Books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Incident response templates – for Service Desk and for DBAs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Templates for common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Demoing</a:t>
            </a:r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SQLDBAWithBeard</a:t>
            </a:r>
            <a:endParaRPr lang="en-US" dirty="0"/>
          </a:p>
          <a:p>
            <a:r>
              <a:rPr lang="en-US" dirty="0"/>
              <a:t>mrrobsewell@outlook.com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360000" y="385763"/>
            <a:ext cx="1443037" cy="144303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/>
              <a:t>@sqldbawithbeard</a:t>
            </a:r>
            <a:endParaRPr lang="en-US" dirty="0"/>
          </a:p>
          <a:p>
            <a:r>
              <a:rPr lang="en-US" dirty="0"/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dbatoolsMoL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829" y="1944518"/>
            <a:ext cx="3637756" cy="1254463"/>
          </a:xfrm>
        </p:spPr>
        <p:txBody>
          <a:bodyPr/>
          <a:lstStyle/>
          <a:p>
            <a:r>
              <a:rPr lang="en-US" dirty="0"/>
              <a:t>Cross Platform </a:t>
            </a:r>
            <a:br>
              <a:rPr lang="en-US" dirty="0"/>
            </a:br>
            <a:r>
              <a:rPr lang="en-US" dirty="0"/>
              <a:t>desktop environment </a:t>
            </a:r>
            <a:br>
              <a:rPr lang="en-US" dirty="0"/>
            </a:br>
            <a:r>
              <a:rPr lang="en-US" dirty="0"/>
              <a:t>for Data Professionals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61" y="1658749"/>
            <a:ext cx="6316980" cy="1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423" y="1191194"/>
            <a:ext cx="4036739" cy="310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57" y="1191194"/>
            <a:ext cx="4281714" cy="31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25880"/>
            <a:ext cx="4281714" cy="31032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4471</TotalTime>
  <Words>297</Words>
  <Application>Microsoft Office PowerPoint</Application>
  <PresentationFormat>On-screen Show (16:9)</PresentationFormat>
  <Paragraphs>57</Paragraphs>
  <Slides>30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-apple-system</vt:lpstr>
      <vt:lpstr>Arial</vt:lpstr>
      <vt:lpstr>Calibri</vt:lpstr>
      <vt:lpstr>Gill Sans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SQL Notebooks in Azure Data Studio</vt:lpstr>
      <vt:lpstr>PowerPoint Presentation</vt:lpstr>
      <vt:lpstr>PowerPoint Presentation</vt:lpstr>
      <vt:lpstr>Rob Sewell</vt:lpstr>
      <vt:lpstr>What’s Azure Data Studio?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What’s A SQL Notebook?</vt:lpstr>
      <vt:lpstr>What is a SQL Notebook?</vt:lpstr>
      <vt:lpstr>What is a SQL Notebook?</vt:lpstr>
      <vt:lpstr>I’m a DBA</vt:lpstr>
      <vt:lpstr>PowerPoint Presentation</vt:lpstr>
      <vt:lpstr>PowerPoint Presentation</vt:lpstr>
      <vt:lpstr>Some Ideas</vt:lpstr>
      <vt:lpstr>PowerPoint Presentation</vt:lpstr>
      <vt:lpstr>Rob Sewell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1161</cp:revision>
  <dcterms:created xsi:type="dcterms:W3CDTF">2013-07-12T18:23:55Z</dcterms:created>
  <dcterms:modified xsi:type="dcterms:W3CDTF">2019-10-03T11:42:55Z</dcterms:modified>
</cp:coreProperties>
</file>